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8187" autoAdjust="0"/>
  </p:normalViewPr>
  <p:slideViewPr>
    <p:cSldViewPr snapToObjects="1">
      <p:cViewPr varScale="1">
        <p:scale>
          <a:sx n="60" d="100"/>
          <a:sy n="60" d="100"/>
        </p:scale>
        <p:origin x="150" y="9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15.10.2019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15.10.2019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69244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Position </a:t>
                      </a:r>
                      <a:r>
                        <a:rPr lang="en-US" sz="1600" dirty="0"/>
                        <a:t>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 when releasing 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A6376-B04A-408B-8C62-A95DE32C33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5074"/>
            <a:ext cx="5550828" cy="31170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D76D9-E3DD-4038-B34B-01CD2446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8" y="1235074"/>
            <a:ext cx="5550828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C2748-5F19-4012-B81B-1093A0B5AA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5" y="1592714"/>
            <a:ext cx="5617845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956AC-962B-4B3A-BEFF-EC40A517DA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92714"/>
            <a:ext cx="5725360" cy="320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teleoperated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250</TotalTime>
  <Words>1213</Words>
  <Application>Microsoft Office PowerPoint</Application>
  <PresentationFormat>Custom</PresentationFormat>
  <Paragraphs>313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115</cp:revision>
  <cp:lastPrinted>2013-06-08T11:22:51Z</cp:lastPrinted>
  <dcterms:created xsi:type="dcterms:W3CDTF">2019-07-02T11:05:21Z</dcterms:created>
  <dcterms:modified xsi:type="dcterms:W3CDTF">2019-10-15T14:13:58Z</dcterms:modified>
</cp:coreProperties>
</file>